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87" r:id="rId5"/>
    <p:sldId id="288" r:id="rId6"/>
    <p:sldId id="268" r:id="rId7"/>
    <p:sldId id="270" r:id="rId8"/>
    <p:sldId id="331" r:id="rId9"/>
    <p:sldId id="332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337" r:id="rId18"/>
    <p:sldId id="307" r:id="rId19"/>
    <p:sldId id="308" r:id="rId20"/>
    <p:sldId id="309" r:id="rId21"/>
    <p:sldId id="310" r:id="rId22"/>
    <p:sldId id="311" r:id="rId23"/>
    <p:sldId id="312" r:id="rId24"/>
    <p:sldId id="313" r:id="rId25"/>
    <p:sldId id="334" r:id="rId26"/>
    <p:sldId id="315" r:id="rId27"/>
    <p:sldId id="316" r:id="rId28"/>
    <p:sldId id="317" r:id="rId29"/>
    <p:sldId id="318" r:id="rId30"/>
    <p:sldId id="319" r:id="rId31"/>
    <p:sldId id="320" r:id="rId32"/>
    <p:sldId id="321" r:id="rId33"/>
    <p:sldId id="335" r:id="rId34"/>
    <p:sldId id="323" r:id="rId35"/>
    <p:sldId id="324" r:id="rId36"/>
    <p:sldId id="325" r:id="rId37"/>
    <p:sldId id="326" r:id="rId38"/>
    <p:sldId id="327" r:id="rId39"/>
    <p:sldId id="328" r:id="rId40"/>
    <p:sldId id="329" r:id="rId41"/>
    <p:sldId id="336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2933" y="99272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個人傳道工作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</a:rPr>
              <a:t>Leading Friends to Jesus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8701" y="60853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個人傳道工作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Ko-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kong-chok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處處都可去做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Chhu-chhu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long 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Spread the Gospel tidings,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Each place we must witness,</a:t>
            </a:r>
          </a:p>
        </p:txBody>
      </p:sp>
    </p:spTree>
    <p:extLst>
      <p:ext uri="{BB962C8B-B14F-4D97-AF65-F5344CB8AC3E}">
        <p14:creationId xmlns:p14="http://schemas.microsoft.com/office/powerpoint/2010/main" val="3504755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6292" y="6099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不論屋內屋外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Put-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chhu-lai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各處有機會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u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hoe,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Near or far we all can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God’s great love express;</a:t>
            </a:r>
          </a:p>
        </p:txBody>
      </p:sp>
    </p:spTree>
    <p:extLst>
      <p:ext uri="{BB962C8B-B14F-4D97-AF65-F5344CB8AC3E}">
        <p14:creationId xmlns:p14="http://schemas.microsoft.com/office/powerpoint/2010/main" val="4226490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132" y="51851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你去領你親友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我去領我親友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Every one together,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Call your friends and kindred,</a:t>
            </a:r>
          </a:p>
        </p:txBody>
      </p:sp>
    </p:spTree>
    <p:extLst>
      <p:ext uri="{BB962C8B-B14F-4D97-AF65-F5344CB8AC3E}">
        <p14:creationId xmlns:p14="http://schemas.microsoft.com/office/powerpoint/2010/main" val="2573246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6292" y="5794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各個領到主前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同得主拯救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Tang tit Chu chin-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receive salvation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At the Fountain head.</a:t>
            </a:r>
          </a:p>
        </p:txBody>
      </p:sp>
    </p:spTree>
    <p:extLst>
      <p:ext uri="{BB962C8B-B14F-4D97-AF65-F5344CB8AC3E}">
        <p14:creationId xmlns:p14="http://schemas.microsoft.com/office/powerpoint/2010/main" val="3956781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132" y="265815"/>
            <a:ext cx="8915400" cy="63263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你領你親友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我領我親友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chhin-iu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Everyone must call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Friends and kindred all,</a:t>
            </a:r>
          </a:p>
        </p:txBody>
      </p:sp>
    </p:spTree>
    <p:extLst>
      <p:ext uri="{BB962C8B-B14F-4D97-AF65-F5344CB8AC3E}">
        <p14:creationId xmlns:p14="http://schemas.microsoft.com/office/powerpoint/2010/main" val="9452007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0572" y="6861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各個領到主前</a:t>
            </a:r>
            <a:r>
              <a:rPr lang="en-US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同得主拯救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Tang tit Chu 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Leading them to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save us all;</a:t>
            </a:r>
          </a:p>
        </p:txBody>
      </p:sp>
    </p:spTree>
    <p:extLst>
      <p:ext uri="{BB962C8B-B14F-4D97-AF65-F5344CB8AC3E}">
        <p14:creationId xmlns:p14="http://schemas.microsoft.com/office/powerpoint/2010/main" val="30929737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692" y="615980"/>
            <a:ext cx="8915400" cy="60286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你領你親友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我領我親友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chhin-iu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Everyone must call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Friends and kindred all,</a:t>
            </a:r>
          </a:p>
        </p:txBody>
      </p:sp>
    </p:spTree>
    <p:extLst>
      <p:ext uri="{BB962C8B-B14F-4D97-AF65-F5344CB8AC3E}">
        <p14:creationId xmlns:p14="http://schemas.microsoft.com/office/powerpoint/2010/main" val="19028002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581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各個領到主前</a:t>
            </a:r>
            <a:r>
              <a:rPr lang="en-US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同得主拯救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Tang tit Chu 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Leading them to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save us all.</a:t>
            </a:r>
          </a:p>
        </p:txBody>
      </p:sp>
    </p:spTree>
    <p:extLst>
      <p:ext uri="{BB962C8B-B14F-4D97-AF65-F5344CB8AC3E}">
        <p14:creationId xmlns:p14="http://schemas.microsoft.com/office/powerpoint/2010/main" val="25497407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81" y="56281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個人傳道工作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Ko-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kong-chok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時時都可去做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Si-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long 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Spread the Gospel tidings,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Each day we must witness,</a:t>
            </a:r>
          </a:p>
        </p:txBody>
      </p:sp>
    </p:spTree>
    <p:extLst>
      <p:ext uri="{BB962C8B-B14F-4D97-AF65-F5344CB8AC3E}">
        <p14:creationId xmlns:p14="http://schemas.microsoft.com/office/powerpoint/2010/main" val="9772874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725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不論中午早晚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Put-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-tau, cha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各時有機會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u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hoe,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Morn and eve we all can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God’s great love confess;</a:t>
            </a:r>
          </a:p>
        </p:txBody>
      </p:sp>
    </p:spTree>
    <p:extLst>
      <p:ext uri="{BB962C8B-B14F-4D97-AF65-F5344CB8AC3E}">
        <p14:creationId xmlns:p14="http://schemas.microsoft.com/office/powerpoint/2010/main" val="79461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6821" y="60853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個人傳道工作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Ko-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kong-chok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人人都會去做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Lang-lang long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Spread the Gospel tidings,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Each of us must witness,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2492" y="5337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你快領你親友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 kin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我快領我親友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kin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Every one together,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Call your friends and kindred,</a:t>
            </a:r>
          </a:p>
        </p:txBody>
      </p:sp>
    </p:spTree>
    <p:extLst>
      <p:ext uri="{BB962C8B-B14F-4D97-AF65-F5344CB8AC3E}">
        <p14:creationId xmlns:p14="http://schemas.microsoft.com/office/powerpoint/2010/main" val="30912273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0572" y="29735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各個領到主前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同得主拯救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Tang tit Chu chin-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receive salvation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At the Fountain head.</a:t>
            </a:r>
          </a:p>
        </p:txBody>
      </p:sp>
    </p:spTree>
    <p:extLst>
      <p:ext uri="{BB962C8B-B14F-4D97-AF65-F5344CB8AC3E}">
        <p14:creationId xmlns:p14="http://schemas.microsoft.com/office/powerpoint/2010/main" val="30886122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207336"/>
            <a:ext cx="8915400" cy="64433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你領你親友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我領我親友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chhin-iu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Everyone must call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Friends and kindred all,</a:t>
            </a:r>
          </a:p>
        </p:txBody>
      </p:sp>
    </p:spTree>
    <p:extLst>
      <p:ext uri="{BB962C8B-B14F-4D97-AF65-F5344CB8AC3E}">
        <p14:creationId xmlns:p14="http://schemas.microsoft.com/office/powerpoint/2010/main" val="39512998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0572" y="5337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各個領到主前</a:t>
            </a:r>
            <a:r>
              <a:rPr lang="en-US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同得主拯救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Tang tit Chu 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Leading them to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save us all;</a:t>
            </a:r>
          </a:p>
        </p:txBody>
      </p:sp>
    </p:spTree>
    <p:extLst>
      <p:ext uri="{BB962C8B-B14F-4D97-AF65-F5344CB8AC3E}">
        <p14:creationId xmlns:p14="http://schemas.microsoft.com/office/powerpoint/2010/main" val="11987643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6252" y="457201"/>
            <a:ext cx="8915400" cy="59435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你領你親友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我領我親友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chhin-iu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Everyone must call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Friends and kindred all,</a:t>
            </a:r>
          </a:p>
        </p:txBody>
      </p:sp>
    </p:spTree>
    <p:extLst>
      <p:ext uri="{BB962C8B-B14F-4D97-AF65-F5344CB8AC3E}">
        <p14:creationId xmlns:p14="http://schemas.microsoft.com/office/powerpoint/2010/main" val="39980632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2932" y="5794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各個領到主前</a:t>
            </a:r>
            <a:r>
              <a:rPr lang="en-US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同得主拯救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Tang tit Chu 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Leading them to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save us all.</a:t>
            </a:r>
          </a:p>
        </p:txBody>
      </p:sp>
    </p:spTree>
    <p:extLst>
      <p:ext uri="{BB962C8B-B14F-4D97-AF65-F5344CB8AC3E}">
        <p14:creationId xmlns:p14="http://schemas.microsoft.com/office/powerpoint/2010/main" val="14430752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4248" y="547577"/>
            <a:ext cx="8834564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個人傳道工作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Ko-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kong-chok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事事都可去做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Su-su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long 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Spread the Gospel tidings,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all things to witness,</a:t>
            </a:r>
          </a:p>
        </p:txBody>
      </p:sp>
    </p:spTree>
    <p:extLst>
      <p:ext uri="{BB962C8B-B14F-4D97-AF65-F5344CB8AC3E}">
        <p14:creationId xmlns:p14="http://schemas.microsoft.com/office/powerpoint/2010/main" val="25285138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612" y="56423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不論做何事業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Put-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su-giap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各項有機會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-hang u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hoe,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our work we all can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God’s great love express;</a:t>
            </a:r>
          </a:p>
        </p:txBody>
      </p:sp>
    </p:spTree>
    <p:extLst>
      <p:ext uri="{BB962C8B-B14F-4D97-AF65-F5344CB8AC3E}">
        <p14:creationId xmlns:p14="http://schemas.microsoft.com/office/powerpoint/2010/main" val="27737204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2012" y="5489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你當領你親友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我當領我親友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Every one together,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Call your friends and kindred,</a:t>
            </a:r>
          </a:p>
        </p:txBody>
      </p:sp>
    </p:spTree>
    <p:extLst>
      <p:ext uri="{BB962C8B-B14F-4D97-AF65-F5344CB8AC3E}">
        <p14:creationId xmlns:p14="http://schemas.microsoft.com/office/powerpoint/2010/main" val="15584885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0092" y="6251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各個領到主前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同得主拯救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Tang tit Chu chin-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receive salvation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At the Fountain head.</a:t>
            </a:r>
          </a:p>
        </p:txBody>
      </p:sp>
    </p:spTree>
    <p:extLst>
      <p:ext uri="{BB962C8B-B14F-4D97-AF65-F5344CB8AC3E}">
        <p14:creationId xmlns:p14="http://schemas.microsoft.com/office/powerpoint/2010/main" val="99074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8080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不論男女老幼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Put-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lam-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 lo-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各個有機會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e    u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 hoe,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Oldest to the youngest,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God’s love can confess;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4372" y="379228"/>
            <a:ext cx="8915400" cy="63263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你領你親友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我領我親友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chhin-iu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Everyone must call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Friends and kindred all,</a:t>
            </a:r>
          </a:p>
        </p:txBody>
      </p:sp>
    </p:spTree>
    <p:extLst>
      <p:ext uri="{BB962C8B-B14F-4D97-AF65-F5344CB8AC3E}">
        <p14:creationId xmlns:p14="http://schemas.microsoft.com/office/powerpoint/2010/main" val="26386544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3892" y="64043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各個領到主前</a:t>
            </a:r>
            <a:r>
              <a:rPr lang="en-US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同得主拯救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Tang tit Chu 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Leading them to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save us all;</a:t>
            </a:r>
          </a:p>
        </p:txBody>
      </p:sp>
    </p:spTree>
    <p:extLst>
      <p:ext uri="{BB962C8B-B14F-4D97-AF65-F5344CB8AC3E}">
        <p14:creationId xmlns:p14="http://schemas.microsoft.com/office/powerpoint/2010/main" val="37534362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172" y="551830"/>
            <a:ext cx="8915400" cy="59861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你領你親友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我領我親友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chhin-iu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Everyone must call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Friends and kindred all;</a:t>
            </a:r>
          </a:p>
        </p:txBody>
      </p:sp>
    </p:spTree>
    <p:extLst>
      <p:ext uri="{BB962C8B-B14F-4D97-AF65-F5344CB8AC3E}">
        <p14:creationId xmlns:p14="http://schemas.microsoft.com/office/powerpoint/2010/main" val="26266094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1532" y="56423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各個領到主前</a:t>
            </a:r>
            <a:r>
              <a:rPr lang="en-US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同得主拯救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Tang tit Chu 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Leading them to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save us all.</a:t>
            </a:r>
          </a:p>
        </p:txBody>
      </p:sp>
    </p:spTree>
    <p:extLst>
      <p:ext uri="{BB962C8B-B14F-4D97-AF65-F5344CB8AC3E}">
        <p14:creationId xmlns:p14="http://schemas.microsoft.com/office/powerpoint/2010/main" val="26075531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1581" y="60853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個人傳道工作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Ko-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kong-chok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宣揚福音的話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Soan-iong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hok-im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e-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Spread the Gospel tidings,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good news proclaiming,</a:t>
            </a:r>
          </a:p>
        </p:txBody>
      </p:sp>
    </p:spTree>
    <p:extLst>
      <p:ext uri="{BB962C8B-B14F-4D97-AF65-F5344CB8AC3E}">
        <p14:creationId xmlns:p14="http://schemas.microsoft.com/office/powerpoint/2010/main" val="23553162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3932" y="6251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宛撒好的種子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Na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ho 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穩收成很多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Un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siu-seng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Sow the seeds of goodness,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Rich the harvesting;</a:t>
            </a:r>
          </a:p>
        </p:txBody>
      </p:sp>
    </p:spTree>
    <p:extLst>
      <p:ext uri="{BB962C8B-B14F-4D97-AF65-F5344CB8AC3E}">
        <p14:creationId xmlns:p14="http://schemas.microsoft.com/office/powerpoint/2010/main" val="26095186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8652" y="51851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你都領你親友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我都領我親友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Everyone calling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All their friends and kindred,</a:t>
            </a:r>
          </a:p>
        </p:txBody>
      </p:sp>
    </p:spTree>
    <p:extLst>
      <p:ext uri="{BB962C8B-B14F-4D97-AF65-F5344CB8AC3E}">
        <p14:creationId xmlns:p14="http://schemas.microsoft.com/office/powerpoint/2010/main" val="37876266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172" y="5337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各個領到主前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同得主拯救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Tang tit Chu chin-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receive salvation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At the Fountain head.</a:t>
            </a:r>
          </a:p>
        </p:txBody>
      </p:sp>
    </p:spTree>
    <p:extLst>
      <p:ext uri="{BB962C8B-B14F-4D97-AF65-F5344CB8AC3E}">
        <p14:creationId xmlns:p14="http://schemas.microsoft.com/office/powerpoint/2010/main" val="14684800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6732" y="265815"/>
            <a:ext cx="8915400" cy="63263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你領你親友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我領我親友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chhin-iu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Everyone must call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Friends and kindred all,</a:t>
            </a:r>
          </a:p>
        </p:txBody>
      </p:sp>
    </p:spTree>
    <p:extLst>
      <p:ext uri="{BB962C8B-B14F-4D97-AF65-F5344CB8AC3E}">
        <p14:creationId xmlns:p14="http://schemas.microsoft.com/office/powerpoint/2010/main" val="41901655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172" y="640435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各個領到主前</a:t>
            </a:r>
            <a:r>
              <a:rPr lang="en-US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同得主拯救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Tang tit Chu 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Leading them to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save us all;</a:t>
            </a:r>
          </a:p>
        </p:txBody>
      </p:sp>
    </p:spTree>
    <p:extLst>
      <p:ext uri="{BB962C8B-B14F-4D97-AF65-F5344CB8AC3E}">
        <p14:creationId xmlns:p14="http://schemas.microsoft.com/office/powerpoint/2010/main" val="4075758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8692" y="6251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你去領你親友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Li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我去領我親友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Every one together,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Call your friends and kindred,</a:t>
            </a:r>
          </a:p>
        </p:txBody>
      </p:sp>
    </p:spTree>
    <p:extLst>
      <p:ext uri="{BB962C8B-B14F-4D97-AF65-F5344CB8AC3E}">
        <p14:creationId xmlns:p14="http://schemas.microsoft.com/office/powerpoint/2010/main" val="374541143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692" y="425304"/>
            <a:ext cx="8915400" cy="60073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你領你親友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我領我親友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chin-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Everyone must call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Friends and kindred all,</a:t>
            </a:r>
          </a:p>
        </p:txBody>
      </p:sp>
    </p:spTree>
    <p:extLst>
      <p:ext uri="{BB962C8B-B14F-4D97-AF65-F5344CB8AC3E}">
        <p14:creationId xmlns:p14="http://schemas.microsoft.com/office/powerpoint/2010/main" val="21298717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2452" y="56423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各個領到主前</a:t>
            </a:r>
            <a:r>
              <a:rPr lang="en-US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同得主拯救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Tang tit Chu 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Leading them to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save us all.</a:t>
            </a:r>
          </a:p>
        </p:txBody>
      </p:sp>
    </p:spTree>
    <p:extLst>
      <p:ext uri="{BB962C8B-B14F-4D97-AF65-F5344CB8AC3E}">
        <p14:creationId xmlns:p14="http://schemas.microsoft.com/office/powerpoint/2010/main" val="1037390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6292" y="6861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各個領到主前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同得主拯救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Tang tit Chu chin-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receive salvation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At the Fountain head.</a:t>
            </a:r>
          </a:p>
        </p:txBody>
      </p:sp>
    </p:spTree>
    <p:extLst>
      <p:ext uri="{BB962C8B-B14F-4D97-AF65-F5344CB8AC3E}">
        <p14:creationId xmlns:p14="http://schemas.microsoft.com/office/powerpoint/2010/main" val="172979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2012" y="404037"/>
            <a:ext cx="8915400" cy="60499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你領你親友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我領我親友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chhin-iu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Everyone must call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friends and kindred all,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36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644" y="579475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各個領到主前</a:t>
            </a:r>
            <a:r>
              <a:rPr lang="en-US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同得主拯救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Tang tit Chu chin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Leading them to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save us all;</a:t>
            </a:r>
          </a:p>
        </p:txBody>
      </p:sp>
    </p:spTree>
    <p:extLst>
      <p:ext uri="{BB962C8B-B14F-4D97-AF65-F5344CB8AC3E}">
        <p14:creationId xmlns:p14="http://schemas.microsoft.com/office/powerpoint/2010/main" val="571083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0092" y="643270"/>
            <a:ext cx="8915400" cy="59861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你領你親友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chhin-iu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我領我親友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chhin-iu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Everyone must call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Friends and kindred all,</a:t>
            </a:r>
          </a:p>
        </p:txBody>
      </p:sp>
    </p:spTree>
    <p:extLst>
      <p:ext uri="{BB962C8B-B14F-4D97-AF65-F5344CB8AC3E}">
        <p14:creationId xmlns:p14="http://schemas.microsoft.com/office/powerpoint/2010/main" val="3275527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132" y="64043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各個領到主前</a:t>
            </a:r>
            <a:r>
              <a:rPr lang="en-US" altLang="zh-TW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同得主拯救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Tang tit Chu chi-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Leading them to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save us all.</a:t>
            </a:r>
          </a:p>
        </p:txBody>
      </p:sp>
    </p:spTree>
    <p:extLst>
      <p:ext uri="{BB962C8B-B14F-4D97-AF65-F5344CB8AC3E}">
        <p14:creationId xmlns:p14="http://schemas.microsoft.com/office/powerpoint/2010/main" val="217120402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1110</TotalTime>
  <Words>1458</Words>
  <Application>Microsoft Office PowerPoint</Application>
  <PresentationFormat>Widescreen</PresentationFormat>
  <Paragraphs>286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DFKai-SB</vt:lpstr>
      <vt:lpstr>Arial</vt:lpstr>
      <vt:lpstr>Candara</vt:lpstr>
      <vt:lpstr>Century Gothic</vt:lpstr>
      <vt:lpstr>Wingdings 3</vt:lpstr>
      <vt:lpstr>Wisp</vt:lpstr>
      <vt:lpstr>個人傳道工作 Leading Friends to Jesus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155</cp:revision>
  <dcterms:created xsi:type="dcterms:W3CDTF">2020-01-10T06:25:13Z</dcterms:created>
  <dcterms:modified xsi:type="dcterms:W3CDTF">2021-02-24T07:09:59Z</dcterms:modified>
</cp:coreProperties>
</file>